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964" autoAdjust="0"/>
  </p:normalViewPr>
  <p:slideViewPr>
    <p:cSldViewPr>
      <p:cViewPr>
        <p:scale>
          <a:sx n="100" d="100"/>
          <a:sy n="100" d="100"/>
        </p:scale>
        <p:origin x="2472" y="15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2827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6753" y="1134683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Редактировать стили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Четвёртый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9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8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4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Прямоугольник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Место для текста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Ваше имя</a:t>
            </a:r>
            <a:endParaRPr lang="en-US" dirty="0"/>
          </a:p>
          <a:p>
            <a:pPr lvl="0"/>
            <a:r>
              <a:rPr lang="ru-RU" dirty="0"/>
              <a:t>Имя учителя</a:t>
            </a:r>
            <a:endParaRPr lang="en-US" dirty="0"/>
          </a:p>
          <a:p>
            <a:pPr lvl="0"/>
            <a:r>
              <a:rPr lang="ru-RU" dirty="0"/>
              <a:t>Школа</a:t>
            </a:r>
            <a:endParaRPr lang="en-US" dirty="0"/>
          </a:p>
          <a:p>
            <a:pPr lvl="0"/>
            <a:r>
              <a:rPr lang="ru-RU" dirty="0"/>
              <a:t>Дата</a:t>
            </a:r>
            <a:endParaRPr lang="en-US" dirty="0"/>
          </a:p>
        </p:txBody>
      </p:sp>
      <p:sp>
        <p:nvSpPr>
          <p:cNvPr id="2" name="Заголовок слайда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НАЗВАНИЕ ПРОЕКТА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ОБЗОР ПРОЕКТА</a:t>
            </a:r>
            <a:endParaRPr lang="en-US" dirty="0"/>
          </a:p>
        </p:txBody>
      </p:sp>
      <p:sp>
        <p:nvSpPr>
          <p:cNvPr id="9" name="Место для объекта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ИССЛЕДОВАНИЕ</a:t>
            </a:r>
            <a:endParaRPr lang="en-US" dirty="0"/>
          </a:p>
        </p:txBody>
      </p:sp>
      <p:sp>
        <p:nvSpPr>
          <p:cNvPr id="6" name="Место для объекта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ПРОЦЕДУРА</a:t>
            </a:r>
            <a:endParaRPr lang="en-US" dirty="0"/>
          </a:p>
        </p:txBody>
      </p:sp>
      <p:sp>
        <p:nvSpPr>
          <p:cNvPr id="6" name="Место для объекта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ДАННЫЕ / ЗАМЕЧАНИЯ</a:t>
            </a:r>
            <a:endParaRPr lang="en-US" dirty="0"/>
          </a:p>
        </p:txBody>
      </p:sp>
      <p:sp>
        <p:nvSpPr>
          <p:cNvPr id="6" name="Место для объекта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ЗАКЛЮЧЕНИЯ</a:t>
            </a:r>
            <a:endParaRPr lang="en-US" dirty="0"/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ПРОДЕЛАННАЯ РАБОТА</a:t>
            </a:r>
            <a:endParaRPr lang="en-US" dirty="0"/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0648"/>
            <a:ext cx="11520000" cy="165618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Кликните чтобы изменить стиль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/>
        </p:nvSpPr>
        <p:spPr>
          <a:xfrm>
            <a:off x="2045" y="16633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noProof="0" dirty="0"/>
          </a:p>
        </p:txBody>
      </p:sp>
      <p:sp>
        <p:nvSpPr>
          <p:cNvPr id="2" name="Место для заголовка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4624"/>
            <a:ext cx="11520000" cy="1584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Место для текста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Редактировать стили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Четвёртый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Место для нижнего колонтитула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Место для номера слайда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Место для даты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.png"/><Relationship Id="rId4" Type="http://schemas.openxmlformats.org/officeDocument/2006/relationships/hyperlink" Target="https://www.remix3d.com/details/G009SWF2NW7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hyperlink" Target="https://www.remix3d.com/details/G009SWF2NW7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0" Type="http://schemas.openxmlformats.org/officeDocument/2006/relationships/image" Target="../media/image6.jp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7.png"/><Relationship Id="rId4" Type="http://schemas.openxmlformats.org/officeDocument/2006/relationships/hyperlink" Target="https://www.remix3d.com/details/G009SWF2NW7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слайда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419657"/>
            <a:ext cx="7056784" cy="1800000"/>
          </a:xfrm>
        </p:spPr>
        <p:txBody>
          <a:bodyPr>
            <a:normAutofit/>
          </a:bodyPr>
          <a:lstStyle/>
          <a:p>
            <a:r>
              <a:rPr lang="ru-RU" dirty="0"/>
              <a:t>НАЗВАНИЕ ПРОЕКТА</a:t>
            </a:r>
          </a:p>
        </p:txBody>
      </p:sp>
      <p:sp>
        <p:nvSpPr>
          <p:cNvPr id="23" name="Даннае для связи с автором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550" y="5589240"/>
            <a:ext cx="5759450" cy="1080128"/>
          </a:xfrm>
        </p:spPr>
        <p:txBody>
          <a:bodyPr/>
          <a:lstStyle/>
          <a:p>
            <a:r>
              <a:rPr lang="ru-RU" sz="3000" dirty="0" smtClean="0"/>
              <a:t>Авторы </a:t>
            </a:r>
            <a:r>
              <a:rPr lang="ru-RU" sz="3000" dirty="0"/>
              <a:t>работы</a:t>
            </a:r>
            <a:r>
              <a:rPr lang="ru-RU" sz="3000" dirty="0" smtClean="0"/>
              <a:t>: Панкин Серафим, Глухова Полина</a:t>
            </a:r>
            <a:endParaRPr lang="ru-RU" sz="3000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3-мерное изображение Велоцираптора" descr="Велоцираптор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765895"/>
                  </p:ext>
                </p:extLst>
              </p:nvPr>
            </p:nvGraphicFramePr>
            <p:xfrm>
              <a:off x="2207568" y="621738"/>
              <a:ext cx="9915130" cy="77958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15130" cy="779586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4560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-мерное изображение Велоцираптора" descr="Велоцираптор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7568" y="621738"/>
                <a:ext cx="9915130" cy="7795867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583" y="283032"/>
            <a:ext cx="5471968" cy="891940"/>
          </a:xfrm>
        </p:spPr>
        <p:txBody>
          <a:bodyPr/>
          <a:lstStyle/>
          <a:p>
            <a:r>
              <a:rPr lang="ru-RU" dirty="0" smtClean="0"/>
              <a:t>О проекте</a:t>
            </a:r>
            <a:endParaRPr lang="ru-RU" dirty="0"/>
          </a:p>
        </p:txBody>
      </p:sp>
      <p:sp>
        <p:nvSpPr>
          <p:cNvPr id="14" name="Deck description Background Rectangle" descr="фоновый прямоугольник&#10;&#10;Цвет фона для разделов &quot;О презентации&quot;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0" y="1601541"/>
            <a:ext cx="5471968" cy="231216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5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0" y="1605386"/>
            <a:ext cx="5471968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Идея проекта была взята со знаменитого динозаврика из </a:t>
            </a: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Google</a:t>
            </a:r>
            <a:r>
              <a:rPr lang="ru-RU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, который появлялся во время отсутствия интернета на странице. А поскольку в браузере он выглядел довольно уныло, было принято решение его немножко переделать, дабы было интереснее наблюдать за игрой. Над этим проектом было довольно интересно работать, и сейчас мы расскажем, как проект выглядит «внутри».</a:t>
            </a:r>
            <a:endParaRPr lang="ru-RU" sz="18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905294"/>
                  </p:ext>
                </p:extLst>
              </p:nvPr>
            </p:nvGraphicFramePr>
            <p:xfrm>
              <a:off x="5088000" y="-3941978"/>
              <a:ext cx="16776000" cy="111419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776000" cy="111419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7831" ay="-1289803" az="10696408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1428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000" y="-3941978"/>
                <a:ext cx="16776000" cy="11141956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2" y="3946080"/>
            <a:ext cx="3813944" cy="2114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6612" y="6092945"/>
            <a:ext cx="188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n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Парочка милых динозавриков)</a:t>
            </a:r>
            <a:endParaRPr lang="ru-RU" b="1" dirty="0">
              <a:ln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593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261000"/>
            <a:ext cx="11520000" cy="1007760"/>
          </a:xfrm>
        </p:spPr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24849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 этой игре незамысловатое управление – прыгать с помощью пробела. Приложение(проект) имеет Начальный экран с приветствием игрока, Игровое поле, где наш малыш-динозавр бежит на встречу приключениям, подсчитывая очки, и Конечный экран, на котором высвечивает</a:t>
            </a:r>
            <a:r>
              <a:rPr lang="ru-RU" dirty="0" smtClean="0"/>
              <a:t>ся сообщение о конце игры и количество заработанных очков.</a:t>
            </a:r>
            <a:r>
              <a:rPr lang="ru-RU" dirty="0" smtClean="0"/>
              <a:t> </a:t>
            </a:r>
            <a:endParaRPr lang="ru-RU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968974"/>
                  </p:ext>
                </p:extLst>
              </p:nvPr>
            </p:nvGraphicFramePr>
            <p:xfrm>
              <a:off x="-7153472" y="1844824"/>
              <a:ext cx="14125395" cy="78549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153472" y="1844824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Используемые библиотеки</a:t>
            </a:r>
            <a:endParaRPr lang="ru-RU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B736C23-35C7-43F5-BA6F-C92830B43B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 smtClean="0"/>
              <a:t>В нашем проекте используется не так много библиотек, но их все же стоит перечислить: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dirty="0" smtClean="0"/>
              <a:t>Библиотека </a:t>
            </a:r>
            <a:r>
              <a:rPr lang="en-US" dirty="0" err="1" smtClean="0"/>
              <a:t>PyGame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dirty="0" smtClean="0"/>
              <a:t>Библиотека </a:t>
            </a:r>
            <a:r>
              <a:rPr lang="en-US" dirty="0" smtClean="0"/>
              <a:t>sys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dirty="0" smtClean="0"/>
              <a:t>Из библиотеки </a:t>
            </a:r>
            <a:r>
              <a:rPr lang="en-US" dirty="0" smtClean="0"/>
              <a:t>Random </a:t>
            </a:r>
            <a:r>
              <a:rPr lang="ru-RU" dirty="0" smtClean="0"/>
              <a:t>мы импортируем </a:t>
            </a:r>
            <a:r>
              <a:rPr lang="en-US" dirty="0" err="1" smtClean="0"/>
              <a:t>Randint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Choice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13" y="2132856"/>
            <a:ext cx="5614987" cy="2972228"/>
          </a:xfrm>
        </p:spPr>
      </p:pic>
    </p:spTree>
    <p:extLst>
      <p:ext uri="{BB962C8B-B14F-4D97-AF65-F5344CB8AC3E}">
        <p14:creationId xmlns:p14="http://schemas.microsoft.com/office/powerpoint/2010/main" val="295183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D1FDE26-97A9-4B6B-95A1-438EFEEF1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Выводы о работе</a:t>
            </a:r>
            <a:endParaRPr lang="ru-R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D6BEAA-9904-4278-8885-5870E3392F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 итогу этой работы можно сказать, что игра получилась красочной и красивой, и теперь она может ненадолго забрать внимание игрока. По функционалу игра осталась такой же – с простым, но удобным управлением, которое понятно интуитивно.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2399189"/>
            <a:ext cx="5614988" cy="2994660"/>
          </a:xfrm>
        </p:spPr>
      </p:pic>
    </p:spTree>
    <p:extLst>
      <p:ext uri="{BB962C8B-B14F-4D97-AF65-F5344CB8AC3E}">
        <p14:creationId xmlns:p14="http://schemas.microsoft.com/office/powerpoint/2010/main" val="427555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083C325F-F11B-412D-BA3F-DD90FCE1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Пути развития проекта</a:t>
            </a:r>
            <a:endParaRPr lang="ru-RU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6C9C52E-F096-444B-927A-5E06730604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 smtClean="0"/>
              <a:t>Также стоит рассматривать и пути усовершенствования проекта:</a:t>
            </a:r>
            <a:endParaRPr lang="ru-RU" dirty="0"/>
          </a:p>
        </p:txBody>
      </p:sp>
      <p:sp>
        <p:nvSpPr>
          <p:cNvPr id="9" name="Conclusion Circle 1">
            <a:extLst>
              <a:ext uri="{FF2B5EF4-FFF2-40B4-BE49-F238E27FC236}">
                <a16:creationId xmlns:a16="http://schemas.microsoft.com/office/drawing/2014/main" id="{88631ECC-80AE-4D48-B0DD-9116401F1F51}"/>
              </a:ext>
            </a:extLst>
          </p:cNvPr>
          <p:cNvSpPr/>
          <p:nvPr/>
        </p:nvSpPr>
        <p:spPr>
          <a:xfrm>
            <a:off x="618000" y="2637000"/>
            <a:ext cx="3240000" cy="32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3000" dirty="0" smtClean="0"/>
              <a:t>Добавление новых персонажей, звуков</a:t>
            </a:r>
            <a:endParaRPr lang="ru-RU" sz="3000" dirty="0"/>
          </a:p>
        </p:txBody>
      </p:sp>
      <p:sp>
        <p:nvSpPr>
          <p:cNvPr id="10" name="Conclusion Circle 2">
            <a:extLst>
              <a:ext uri="{FF2B5EF4-FFF2-40B4-BE49-F238E27FC236}">
                <a16:creationId xmlns:a16="http://schemas.microsoft.com/office/drawing/2014/main" id="{C3E0A781-B7AC-4F3F-B056-7D81D1A3194D}"/>
              </a:ext>
            </a:extLst>
          </p:cNvPr>
          <p:cNvSpPr/>
          <p:nvPr/>
        </p:nvSpPr>
        <p:spPr>
          <a:xfrm>
            <a:off x="4476000" y="2637000"/>
            <a:ext cx="3240000" cy="32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3000" dirty="0" smtClean="0"/>
              <a:t>Анимация смерти, окружающей среды</a:t>
            </a:r>
            <a:endParaRPr lang="ru-RU" sz="3000" dirty="0"/>
          </a:p>
        </p:txBody>
      </p:sp>
      <p:sp>
        <p:nvSpPr>
          <p:cNvPr id="11" name="Conclusion Circle 3">
            <a:extLst>
              <a:ext uri="{FF2B5EF4-FFF2-40B4-BE49-F238E27FC236}">
                <a16:creationId xmlns:a16="http://schemas.microsoft.com/office/drawing/2014/main" id="{9206C0DA-4102-42A7-A007-C8068A71E989}"/>
              </a:ext>
            </a:extLst>
          </p:cNvPr>
          <p:cNvSpPr/>
          <p:nvPr/>
        </p:nvSpPr>
        <p:spPr>
          <a:xfrm>
            <a:off x="8334000" y="2637000"/>
            <a:ext cx="3240000" cy="32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3000" dirty="0" smtClean="0"/>
              <a:t>Добавление новых уровней и других </a:t>
            </a:r>
            <a:r>
              <a:rPr lang="ru-RU" sz="3000" dirty="0" err="1" smtClean="0"/>
              <a:t>фич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260942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E2DA1C27-5057-401D-906D-83E8FF5F9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37A94E8D-53DF-4547-B0C9-F532832DC0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57608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Пожалуй, на этом можно и закончить.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3143910" y="2348639"/>
            <a:ext cx="5904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/>
              <a:t>Всем спасибо за внимание!</a:t>
            </a:r>
            <a:endParaRPr lang="ru-RU" sz="4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20" y="3573016"/>
            <a:ext cx="3240360" cy="18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1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_27138867_TF16411074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27138867_TF16411074" id="{B733FB0A-84A0-43B2-A1DD-6E33C726F60B}" vid="{7BFACD31-BE21-4F87-A229-E7BA4E27C1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Школьный доклад о динозаврах</Template>
  <TotalTime>0</TotalTime>
  <Words>251</Words>
  <Application>Microsoft Office PowerPoint</Application>
  <PresentationFormat>Широкоэкранный</PresentationFormat>
  <Paragraphs>29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Arial Nova Cond</vt:lpstr>
      <vt:lpstr>Calibri</vt:lpstr>
      <vt:lpstr>Garamond</vt:lpstr>
      <vt:lpstr>Gill Sans MT</vt:lpstr>
      <vt:lpstr>Verdana</vt:lpstr>
      <vt:lpstr>Wingdings</vt:lpstr>
      <vt:lpstr>Office_27138867_TF16411074</vt:lpstr>
      <vt:lpstr>НАЗВАНИЕ ПРОЕКТА</vt:lpstr>
      <vt:lpstr>О проекте</vt:lpstr>
      <vt:lpstr>Описание реализации</vt:lpstr>
      <vt:lpstr>Используемые библиотеки</vt:lpstr>
      <vt:lpstr>Выводы о работе</vt:lpstr>
      <vt:lpstr>Пути развития проекта</vt:lpstr>
      <vt:lpstr>Конец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2023-01-19T14:26:19Z</dcterms:created>
  <dcterms:modified xsi:type="dcterms:W3CDTF">2023-01-19T16:03:32Z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marmil@microsoft.com</vt:lpwstr>
  </property>
  <property fmtid="{D5CDD505-2E9C-101B-9397-08002B2CF9AE}" pid="5" name="MSIP_Label_f42aa342-8706-4288-bd11-ebb85995028c_SetDate">
    <vt:lpwstr>2018-03-23T18:03:51.8678326Z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